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91" r:id="rId3"/>
    <p:sldId id="257" r:id="rId4"/>
    <p:sldId id="290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  <p:sldId id="268" r:id="rId15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9" autoAdjust="0"/>
    <p:restoredTop sz="94595" autoAdjust="0"/>
  </p:normalViewPr>
  <p:slideViewPr>
    <p:cSldViewPr>
      <p:cViewPr>
        <p:scale>
          <a:sx n="50" d="100"/>
          <a:sy n="50" d="100"/>
        </p:scale>
        <p:origin x="-422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3B6D-A20F-44F7-9ADD-AC4B0397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BE9EC-396E-4DCF-A19D-B044FEBDE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6118-601B-41E7-B40F-C0F8F4085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50195-4FF5-4FC8-86E0-C7E3C0B99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A79FE-08B0-4671-BD43-3027EBC5B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90C4-A25B-4E9A-94F6-9118C3C5C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8D6D5-E34D-43D6-9B14-527138501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6662D-DA1F-444E-886E-3C5363F5C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B275-3608-4912-A04B-302976AA2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DB01-2E4E-41EC-A34D-A136E537A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738C-4A0B-425C-AEC1-760726D4B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59E3EC-16F2-4728-9E2D-F3E69AE19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advClick="0" advTm="8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00963" cy="518477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latin typeface="Arial" charset="0"/>
              </a:rPr>
              <a:t>«Орлы, покорившие небо»</a:t>
            </a:r>
            <a:br>
              <a:rPr lang="ru-RU" sz="5400" dirty="0" smtClean="0">
                <a:latin typeface="Arial" charset="0"/>
              </a:rPr>
            </a:br>
            <a:r>
              <a:rPr lang="ru-RU" sz="5400" dirty="0" smtClean="0">
                <a:latin typeface="Arial" charset="0"/>
              </a:rPr>
              <a:t/>
            </a:r>
            <a:br>
              <a:rPr lang="ru-RU" sz="5400" dirty="0" smtClean="0">
                <a:latin typeface="Arial" charset="0"/>
              </a:rPr>
            </a:br>
            <a:r>
              <a:rPr lang="ru-RU" sz="4000" dirty="0" smtClean="0">
                <a:latin typeface="Arial" charset="0"/>
              </a:rPr>
              <a:t>(Мероприятие, посвященное 90-летию со дня рождения Героя России Д. Д. Тормахова)</a:t>
            </a:r>
          </a:p>
        </p:txBody>
      </p:sp>
    </p:spTree>
    <p:custDataLst>
      <p:tags r:id="rId1"/>
    </p:custDataLst>
  </p:cSld>
  <p:clrMapOvr>
    <a:masterClrMapping/>
  </p:clrMapOvr>
  <p:transition advClick="0" advTm="10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«Боевая характеристика летчика»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2" name="Picture 6" descr="IMG_28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125538"/>
            <a:ext cx="355758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«Переписка Дмитрия Дмитриевича с однополчанами»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3316" name="Picture 6" descr="IMG_28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12875"/>
            <a:ext cx="76327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«Памятник Герою России Д. Д. Тормахову»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4340" name="Picture 6" descr="IMG_28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484313"/>
            <a:ext cx="39227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«Всегда  в  строю»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5364" name="Picture 10" descr="IMG_28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196975"/>
            <a:ext cx="7056437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«У штаба 236-ой ИАД. </a:t>
            </a:r>
            <a:br>
              <a:rPr lang="ru-RU" sz="3800" smtClean="0">
                <a:latin typeface="Arial" charset="0"/>
              </a:rPr>
            </a:br>
            <a:r>
              <a:rPr lang="ru-RU" sz="3800" smtClean="0">
                <a:latin typeface="Arial" charset="0"/>
              </a:rPr>
              <a:t> Д. Д. Тормахов и командир  дивизии В. Я. Кудряшов»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8" name="Picture 6" descr="IMG_28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700213"/>
            <a:ext cx="3751262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Цель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3600" dirty="0" smtClean="0"/>
              <a:t>Знать, помнить и прославлять подвиги и дела Героев страны</a:t>
            </a:r>
            <a:endParaRPr lang="ru-RU" sz="3600" dirty="0"/>
          </a:p>
        </p:txBody>
      </p:sp>
    </p:spTree>
  </p:cSld>
  <p:clrMapOvr>
    <a:masterClrMapping/>
  </p:clrMapOvr>
  <p:transition advClick="0" advTm="8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Основные задачи: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Воспитывать 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в </a:t>
            </a:r>
            <a:r>
              <a:rPr lang="ru-RU" smtClean="0">
                <a:latin typeface="Arial" charset="0"/>
              </a:rPr>
              <a:t>  </a:t>
            </a:r>
            <a:r>
              <a:rPr lang="ru-RU" smtClean="0"/>
              <a:t>детях</a:t>
            </a:r>
            <a:r>
              <a:rPr lang="ru-RU" smtClean="0">
                <a:latin typeface="Arial" charset="0"/>
              </a:rPr>
              <a:t>   ценностное отношение  к  истории  и  памятным датам своей страны и края.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latin typeface="Arial" charset="0"/>
              </a:rPr>
              <a:t>Формировать  и  развивать  знания учащихся  о Героях страны, гордиться их подвигами.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Воспитывать в детях чувства уважения  и благодарности к ветеранам Великой Отечественной войны и труда.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  <p:custDataLst>
      <p:tags r:id="rId1"/>
    </p:custDataLst>
  </p:cSld>
  <p:clrMapOvr>
    <a:masterClrMapping/>
  </p:clrMapOvr>
  <p:transition advClick="0" advTm="15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23 ноября 2011 г. –  90 лет со дня</a:t>
            </a:r>
            <a:br>
              <a:rPr lang="ru-RU" sz="3800" smtClean="0">
                <a:latin typeface="Arial" charset="0"/>
              </a:rPr>
            </a:br>
            <a:r>
              <a:rPr lang="ru-RU" sz="3800" smtClean="0">
                <a:latin typeface="Arial" charset="0"/>
              </a:rPr>
              <a:t>рождения Д. Д. Тормахова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6985000"/>
          </a:xfrm>
        </p:spPr>
        <p:txBody>
          <a:bodyPr/>
          <a:lstStyle/>
          <a:p>
            <a:pPr lvl="1" eaLnBrk="1" hangingPunct="1">
              <a:defRPr/>
            </a:pPr>
            <a:endParaRPr lang="ru-RU" smtClean="0"/>
          </a:p>
        </p:txBody>
      </p:sp>
      <p:pic>
        <p:nvPicPr>
          <p:cNvPr id="6148" name="Picture 6" descr="IMG_11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84313"/>
            <a:ext cx="727392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54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Arial" charset="0"/>
              </a:rPr>
              <a:t>Герой России – Д. Д. Тормахов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7172" name="Picture 6" descr="IMG_28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125538"/>
            <a:ext cx="3708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«Посвящается Д. Д. Тормахову»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3600" smtClean="0">
                <a:latin typeface="Arial" charset="0"/>
              </a:rPr>
              <a:t>«Вам трудно с временем мириться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>
                <a:latin typeface="Arial" charset="0"/>
              </a:rPr>
              <a:t>    И гражданином штатским стать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>
                <a:latin typeface="Arial" charset="0"/>
              </a:rPr>
              <a:t>    Вы человек, рожденный птицей,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>
                <a:latin typeface="Arial" charset="0"/>
              </a:rPr>
              <a:t>    А птицам суждено летать»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«Герой России – Д. Д. Тормахов»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220" name="Picture 6" descr="IMG_28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341438"/>
            <a:ext cx="6913562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smtClean="0">
                <a:latin typeface="Arial" charset="0"/>
              </a:rPr>
              <a:t>Д. Д. Тормахов (в центре) и его боевые друзья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4" name="Picture 6" descr="IMG_28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341438"/>
            <a:ext cx="684053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Arial" charset="0"/>
              </a:rPr>
              <a:t>«Самолеты Д. Д. Тормахова»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1268" name="Picture 6" descr="IMG_28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96975"/>
            <a:ext cx="7561263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|0.9|1.2"/>
</p:tagLst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281</TotalTime>
  <Words>180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Занавес</vt:lpstr>
      <vt:lpstr>«Орлы, покорившие небо»  (Мероприятие, посвященное 90-летию со дня рождения Героя России Д. Д. Тормахова)</vt:lpstr>
      <vt:lpstr>Цель мероприятия:</vt:lpstr>
      <vt:lpstr>Основные задачи:</vt:lpstr>
      <vt:lpstr>23 ноября 2011 г. –  90 лет со дня рождения Д. Д. Тормахова</vt:lpstr>
      <vt:lpstr>Герой России – Д. Д. Тормахов</vt:lpstr>
      <vt:lpstr>«Посвящается Д. Д. Тормахову»</vt:lpstr>
      <vt:lpstr>«Герой России – Д. Д. Тормахов»</vt:lpstr>
      <vt:lpstr>Д. Д. Тормахов (в центре) и его боевые друзья</vt:lpstr>
      <vt:lpstr>«Самолеты Д. Д. Тормахова»</vt:lpstr>
      <vt:lpstr>«Боевая характеристика летчика»</vt:lpstr>
      <vt:lpstr>«Переписка Дмитрия Дмитриевича с однополчанами»</vt:lpstr>
      <vt:lpstr>«Памятник Герою России Д. Д. Тормахову»</vt:lpstr>
      <vt:lpstr>«Всегда  в  строю»</vt:lpstr>
      <vt:lpstr>«У штаба 236-ой ИАД.   Д. Д. Тормахов и командир  дивизии В. Я. Кудряшов»</vt:lpstr>
    </vt:vector>
  </TitlesOfParts>
  <Company>Sosh99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и военно-патриотическое воспитание учащихся</dc:title>
  <dc:creator>zavuch</dc:creator>
  <cp:lastModifiedBy>Ольга</cp:lastModifiedBy>
  <cp:revision>11</cp:revision>
  <dcterms:created xsi:type="dcterms:W3CDTF">2010-02-10T12:59:51Z</dcterms:created>
  <dcterms:modified xsi:type="dcterms:W3CDTF">2016-06-29T12:58:12Z</dcterms:modified>
</cp:coreProperties>
</file>