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8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68CBABD5-00E1-495B-96AD-07AF654C5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6A351-7A9C-4617-9334-7095CC0B8F9D}" type="slidenum">
              <a:rPr lang="ru-RU"/>
              <a:pPr/>
              <a:t>4</a:t>
            </a:fld>
            <a:endParaRPr lang="ru-RU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Характеры в методе ТТС можно сравнивать с растениями, выделяя главные черты.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E5915-77AA-4F25-B6DF-AA7C0224A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9E9C-1CF3-4CE5-9569-2BBE2F516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4C875-D024-4347-9E4B-1EF9CBE51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3177A-F640-43BF-B62A-B97C75DA5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9947B-F2E2-419C-9B95-2F0AB4593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21B2D-2C82-4472-B989-98B31895C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2A52A-E089-468A-9B65-485A74700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691C-A5E1-4393-A7E8-7D9EE19BC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D5F4E-1FEA-49B4-B576-F03BC1C43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2D15-3FA0-4D13-B493-94BCB250F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3CA6-80A5-49FE-B875-6FF5D9DCE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1FA6-D4CB-4C40-944C-33D990CE5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DCF60-3DCA-41CE-8567-194ACA63B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37168CFF-C251-4252-AE16-586833F1E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Arial" charset="0"/>
              </a:rPr>
              <a:t>МОУ ООШ №99 г.Сочи имени Героя России Д.Д.Тормахова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800" smtClean="0">
              <a:latin typeface="Arial" charset="0"/>
            </a:endParaRPr>
          </a:p>
          <a:p>
            <a:pPr>
              <a:buFontTx/>
              <a:buNone/>
            </a:pPr>
            <a:endParaRPr lang="ru-RU" sz="2800" smtClean="0">
              <a:latin typeface="Arial" charset="0"/>
            </a:endParaRPr>
          </a:p>
          <a:p>
            <a:pPr>
              <a:buFontTx/>
              <a:buNone/>
            </a:pPr>
            <a:r>
              <a:rPr lang="ru-RU" sz="2800" b="1" i="1" smtClean="0">
                <a:solidFill>
                  <a:schemeClr val="accent2"/>
                </a:solidFill>
                <a:latin typeface="Arial" charset="0"/>
              </a:rPr>
              <a:t>презентация метода Терапия творческим самовыражением в работе школьного психолога</a:t>
            </a:r>
            <a:r>
              <a:rPr lang="ru-RU" sz="2800" smtClean="0">
                <a:latin typeface="Arial" charset="0"/>
              </a:rPr>
              <a:t>                 </a:t>
            </a:r>
          </a:p>
          <a:p>
            <a:pPr>
              <a:buFontTx/>
              <a:buNone/>
            </a:pPr>
            <a:r>
              <a:rPr lang="ru-RU" sz="2800" smtClean="0">
                <a:latin typeface="Arial" charset="0"/>
              </a:rPr>
              <a:t>                                      </a:t>
            </a:r>
          </a:p>
          <a:p>
            <a:pPr>
              <a:buFontTx/>
              <a:buNone/>
            </a:pPr>
            <a:r>
              <a:rPr lang="ru-RU" sz="2800" smtClean="0">
                <a:latin typeface="Arial" charset="0"/>
              </a:rPr>
              <a:t>                                     </a:t>
            </a:r>
            <a:r>
              <a:rPr lang="ru-RU" sz="2000" smtClean="0">
                <a:latin typeface="Arial" charset="0"/>
              </a:rPr>
              <a:t>Педагог-психолог </a:t>
            </a:r>
          </a:p>
          <a:p>
            <a:pPr algn="r">
              <a:buFontTx/>
              <a:buNone/>
            </a:pPr>
            <a:r>
              <a:rPr lang="ru-RU" sz="2000" smtClean="0">
                <a:latin typeface="Arial" charset="0"/>
              </a:rPr>
              <a:t>Протасова Людмила Дмитриевна  </a:t>
            </a:r>
            <a:r>
              <a:rPr lang="ru-RU" sz="2800" smtClean="0">
                <a:latin typeface="Arial" charset="0"/>
              </a:rPr>
              <a:t>                         </a:t>
            </a:r>
          </a:p>
          <a:p>
            <a:pPr>
              <a:buFontTx/>
              <a:buNone/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Основные направления работы психолога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Диагностическое</a:t>
            </a:r>
          </a:p>
          <a:p>
            <a:r>
              <a:rPr lang="ru-RU" smtClean="0">
                <a:latin typeface="Arial" charset="0"/>
              </a:rPr>
              <a:t>Коррекционно-развивающее</a:t>
            </a:r>
          </a:p>
          <a:p>
            <a:r>
              <a:rPr lang="ru-RU" smtClean="0">
                <a:latin typeface="Arial" charset="0"/>
              </a:rPr>
              <a:t>Консультативное</a:t>
            </a:r>
          </a:p>
          <a:p>
            <a:r>
              <a:rPr lang="ru-RU" smtClean="0">
                <a:latin typeface="Arial" charset="0"/>
              </a:rPr>
              <a:t>Просветительское</a:t>
            </a:r>
          </a:p>
          <a:p>
            <a:r>
              <a:rPr lang="ru-RU" smtClean="0">
                <a:latin typeface="Arial" charset="0"/>
              </a:rPr>
              <a:t>Профилактическое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Новые методы работы психолога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Изучение характерологии методом ТТС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3076" name="Picture 4" descr="ТТС Бурно 00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1951038"/>
            <a:ext cx="4822825" cy="3449637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Клубника и  Земляника – как пример двух разных характеров </a:t>
            </a:r>
          </a:p>
        </p:txBody>
      </p:sp>
      <p:pic>
        <p:nvPicPr>
          <p:cNvPr id="4099" name="Picture 3" descr="Кадеты лето 2006 007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1773238"/>
            <a:ext cx="4932362" cy="3698875"/>
          </a:xfrm>
          <a:noFill/>
        </p:spPr>
      </p:pic>
      <p:pic>
        <p:nvPicPr>
          <p:cNvPr id="4100" name="Picture 4" descr="Мише  10 месяцев, 17июля2006 050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51275" y="2565400"/>
            <a:ext cx="4968875" cy="372586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/>
              <a:t>Разработка и применение различных направлений метода ТТС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4437063"/>
            <a:ext cx="3763963" cy="808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«Творческая гостиная»</a:t>
            </a: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Кукольные представления</a:t>
            </a:r>
          </a:p>
        </p:txBody>
      </p:sp>
      <p:pic>
        <p:nvPicPr>
          <p:cNvPr id="5124" name="Picture 4" descr="ТТС куклы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4752975" cy="32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ТТС куклы 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2000250"/>
            <a:ext cx="27844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/>
              <a:t>Творческое фотографирование</a:t>
            </a:r>
          </a:p>
        </p:txBody>
      </p:sp>
      <p:pic>
        <p:nvPicPr>
          <p:cNvPr id="6147" name="Picture 4" descr="29октября 2006 03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7750" y="1981200"/>
            <a:ext cx="3086100" cy="4114800"/>
          </a:xfrm>
          <a:noFill/>
        </p:spPr>
      </p:pic>
      <p:pic>
        <p:nvPicPr>
          <p:cNvPr id="6148" name="Picture 6" descr="кадеты, учение 025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7538" y="1989138"/>
            <a:ext cx="3695700" cy="4114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/>
              <a:t>Творческое самовыражение в танце</a:t>
            </a:r>
          </a:p>
        </p:txBody>
      </p:sp>
      <p:pic>
        <p:nvPicPr>
          <p:cNvPr id="7171" name="Picture 4" descr="DSC0038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7750" y="1981200"/>
            <a:ext cx="3086100" cy="4114800"/>
          </a:xfrm>
          <a:noFill/>
        </p:spPr>
      </p:pic>
      <p:pic>
        <p:nvPicPr>
          <p:cNvPr id="7172" name="Picture 6" descr="DSC00366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84663" y="2336800"/>
            <a:ext cx="4173537" cy="313055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11430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/>
              <a:t>Творческое общение с природой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</a:rPr>
              <a:t>- </a:t>
            </a:r>
            <a:r>
              <a:rPr lang="ru-RU" sz="2800" smtClean="0"/>
              <a:t>литотерапия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</a:rPr>
              <a:t>- </a:t>
            </a:r>
            <a:r>
              <a:rPr lang="ru-RU" sz="2800" smtClean="0"/>
              <a:t>акватерапия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</a:rPr>
              <a:t>- </a:t>
            </a:r>
            <a:r>
              <a:rPr lang="ru-RU" sz="2800" smtClean="0"/>
              <a:t>туризм</a:t>
            </a:r>
          </a:p>
          <a:p>
            <a:pPr eaLnBrk="1" hangingPunct="1">
              <a:buFontTx/>
              <a:buNone/>
            </a:pPr>
            <a:r>
              <a:rPr lang="ru-RU" sz="2800" smtClean="0">
                <a:latin typeface="Arial" charset="0"/>
              </a:rPr>
              <a:t>- </a:t>
            </a:r>
            <a:r>
              <a:rPr lang="ru-RU" sz="2800" smtClean="0"/>
              <a:t>знакомство с живописью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8196" name="Picture 7" descr="CIMG0211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1773238"/>
            <a:ext cx="2062163" cy="1981200"/>
          </a:xfrm>
          <a:noFill/>
        </p:spPr>
      </p:pic>
      <p:pic>
        <p:nvPicPr>
          <p:cNvPr id="8197" name="Picture 11" descr="PSA0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4005263"/>
            <a:ext cx="3048000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3" descr="DSC00965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51500" y="1773238"/>
            <a:ext cx="2971800" cy="19812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/>
              <a:t>Переформирование личностной истории методом ТТС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Arial" charset="0"/>
              </a:rPr>
              <a:t>- </a:t>
            </a:r>
            <a:r>
              <a:rPr lang="ru-RU" sz="2800" smtClean="0"/>
              <a:t>воспоминания детства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рассказывание истории жизни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семейный портрет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принятие возраста</a:t>
            </a:r>
          </a:p>
          <a:p>
            <a:pPr eaLnBrk="1" hangingPunct="1">
              <a:buFontTx/>
              <a:buNone/>
            </a:pPr>
            <a:r>
              <a:rPr lang="ru-RU" sz="2800" smtClean="0"/>
              <a:t>- составление жизненной перспективы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терапия сказкой</a:t>
            </a:r>
          </a:p>
          <a:p>
            <a:pPr eaLnBrk="1" hangingPunct="1">
              <a:buFontTx/>
              <a:buNone/>
            </a:pPr>
            <a:r>
              <a:rPr lang="ru-RU" sz="2800" smtClean="0"/>
              <a:t>- терапия движениями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121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Оформление по умолчанию</vt:lpstr>
      <vt:lpstr>МОУ ООШ №99 г.Сочи имени Героя России Д.Д.Тормахова</vt:lpstr>
      <vt:lpstr>Основные направления работы психолога</vt:lpstr>
      <vt:lpstr>Новые методы работы психолога</vt:lpstr>
      <vt:lpstr>Клубника и  Земляника – как пример двух разных характеров </vt:lpstr>
      <vt:lpstr>Разработка и применение различных направлений метода ТТС</vt:lpstr>
      <vt:lpstr>Творческое фотографирование</vt:lpstr>
      <vt:lpstr>Творческое самовыражение в танце</vt:lpstr>
      <vt:lpstr>Творческое общение с природой</vt:lpstr>
      <vt:lpstr>Переформирование личностной истории методом ТТС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Ольга</cp:lastModifiedBy>
  <cp:revision>9</cp:revision>
  <dcterms:created xsi:type="dcterms:W3CDTF">1601-01-01T00:00:00Z</dcterms:created>
  <dcterms:modified xsi:type="dcterms:W3CDTF">2016-06-29T12:43:24Z</dcterms:modified>
</cp:coreProperties>
</file>