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 showGuides="1">
      <p:cViewPr>
        <p:scale>
          <a:sx n="90" d="100"/>
          <a:sy n="90" d="100"/>
        </p:scale>
        <p:origin x="-1205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Пользователь Windows</cp:lastModifiedBy>
  <cp:revision>467</cp:revision>
  <dcterms:created xsi:type="dcterms:W3CDTF">2011-12-14T07:36:55Z</dcterms:created>
  <dcterms:modified xsi:type="dcterms:W3CDTF">2019-10-21T04:47:29Z</dcterms:modified>
</cp:coreProperties>
</file>